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7" r:id="rId1"/>
  </p:sldMasterIdLst>
  <p:notesMasterIdLst>
    <p:notesMasterId r:id="rId2"/>
  </p:notesMasterIdLst>
  <p:sldSz cx="9144000" cy="5143500" type="screen16x9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" pitchFamily="2" charset="77"/>
      <p:regular r:id="rId7"/>
      <p:bold r:id="rId8"/>
      <p:italic r:id="rId9"/>
      <p:boldItalic r:id="rId10"/>
    </p:embeddedFont>
    <p:embeddedFont>
      <p:font typeface="Raleway ExtraBold" pitchFamily="2" charset="77"/>
      <p:bold r:id="rId11"/>
      <p:italic r:id="rId12"/>
      <p:boldItalic r:id="rId13"/>
    </p:embeddedFont>
    <p:embeddedFont>
      <p:font typeface="Raleway Medium" pitchFamily="2" charset="77"/>
      <p:regular r:id="rId14"/>
      <p:italic r:id="rId15"/>
    </p:embeddedFont>
    <p:embeddedFont>
      <p:font typeface="Raleway SemiBold" pitchFamily="2" charset="77"/>
      <p:regular r:id="rId16"/>
      <p:bold r:id="rId17"/>
      <p:italic r:id="rId18"/>
      <p:boldItalic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17"/>
    <p:restoredTop sz="94694"/>
  </p:normalViewPr>
  <p:slideViewPr>
    <p:cSldViewPr snapToGrid="0" snapToObjects="1">
      <p:cViewPr>
        <p:scale>
          <a:sx n="177" d="100"/>
          <a:sy n="177" d="100"/>
        </p:scale>
        <p:origin x="9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7" d="100"/>
          <a:sy n="147" d="100"/>
        </p:scale>
        <p:origin x="49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notesMaster" Target="notesMasters/notesMaster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aleway Medium" panose="020B0503030101060003" pitchFamily="34" charset="77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aleway Medium" panose="020B0503030101060003" pitchFamily="34" charset="77"/>
              </a:defRPr>
            </a:lvl1pPr>
          </a:lstStyle>
          <a:p>
            <a:fld id="{965C6158-DC3D-CB42-946E-B12FA4A42889}" type="datetimeFigureOut">
              <a:rPr lang="fi-FI"/>
              <a:pPr/>
              <a:t>16.12.2021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aleway Medium" panose="020B0503030101060003" pitchFamily="34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aleway Medium" panose="020B0503030101060003" pitchFamily="34" charset="77"/>
              </a:defRPr>
            </a:lvl1pPr>
          </a:lstStyle>
          <a:p>
            <a:fld id="{D55144A3-651F-D746-B076-94E8170B72B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2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aleway Medium" panose="020B0503030101060003" pitchFamily="34" charset="77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970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FC4A93-ADC4-6A47-9D8B-5A9B85759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4700" y="4409434"/>
            <a:ext cx="1554600" cy="5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0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B9C945-A52F-E24B-BB06-17788743C7E9}"/>
              </a:ext>
            </a:extLst>
          </p:cNvPr>
          <p:cNvSpPr txBox="1">
            <a:spLocks/>
          </p:cNvSpPr>
          <p:nvPr userDrawn="1"/>
        </p:nvSpPr>
        <p:spPr>
          <a:xfrm>
            <a:off x="3291561" y="2952748"/>
            <a:ext cx="2560876" cy="1124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If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you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declare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with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your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mouth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, “Jesus is Lord,” and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believe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in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your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heart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that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God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raised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him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from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the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dead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,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you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will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be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 </a:t>
            </a:r>
            <a:r>
              <a:rPr lang="fi-FI" sz="900" b="1" i="1" dirty="0" err="1">
                <a:solidFill>
                  <a:schemeClr val="tx2"/>
                </a:solidFill>
                <a:latin typeface="Raleway SemiBold" panose="020B0503030101060003" pitchFamily="34" charset="77"/>
              </a:rPr>
              <a:t>saved</a:t>
            </a:r>
            <a:r>
              <a:rPr lang="fi-FI" sz="900" b="1" i="1" dirty="0">
                <a:solidFill>
                  <a:schemeClr val="tx2"/>
                </a:solidFill>
                <a:latin typeface="Raleway SemiBold" panose="020B0503030101060003" pitchFamily="34" charset="77"/>
              </a:rPr>
              <a:t>.</a:t>
            </a:r>
            <a:endParaRPr lang="en-US" sz="900" b="1" i="1" dirty="0">
              <a:solidFill>
                <a:schemeClr val="tx2"/>
              </a:solidFill>
              <a:latin typeface="Raleway SemiBold" panose="020B0503030101060003" pitchFamily="34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1091E2-1FFC-FB4F-8F41-B47D5CBF45B4}"/>
              </a:ext>
            </a:extLst>
          </p:cNvPr>
          <p:cNvSpPr txBox="1">
            <a:spLocks/>
          </p:cNvSpPr>
          <p:nvPr userDrawn="1"/>
        </p:nvSpPr>
        <p:spPr>
          <a:xfrm>
            <a:off x="4078263" y="2668859"/>
            <a:ext cx="987473" cy="236204"/>
          </a:xfrm>
          <a:prstGeom prst="round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fi-FI" sz="800" b="1" i="0" spc="20" baseline="0" dirty="0">
                <a:solidFill>
                  <a:schemeClr val="bg1"/>
                </a:solidFill>
                <a:latin typeface="Raleway ExtraBold" panose="020B0503030101060003" pitchFamily="34" charset="77"/>
              </a:rPr>
              <a:t>ROMANS. 10:9 </a:t>
            </a:r>
            <a:endParaRPr lang="en-US" sz="800" b="1" i="0" spc="20" baseline="0" dirty="0">
              <a:solidFill>
                <a:schemeClr val="bg1"/>
              </a:solidFill>
              <a:latin typeface="Raleway Extra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214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Raleway Medium" panose="020B05030301010600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767AF4D7-B2D8-D74D-A33C-CC62364E7BEA}" type="datetimeFigureOut">
              <a:rPr lang="fi-FI" smtClean="0"/>
              <a:pPr/>
              <a:t>16.12.2021</a:t>
            </a:fld>
            <a:endParaRPr lang="fi-FI" sz="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fi-FI" sz="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F259C68D-4E6E-F746-BC06-E704CBD9E5E1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09155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80A6D3-1920-DD49-8CFD-6C7A59627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82423"/>
            <a:ext cx="6858000" cy="491252"/>
          </a:xfrm>
        </p:spPr>
        <p:txBody>
          <a:bodyPr anchor="b"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607BA4-0DBD-4F45-AE6E-A63E450DD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73675"/>
            <a:ext cx="6858000" cy="34261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Raleway Medium" panose="020B05030301010600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081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80A6D3-1920-DD49-8CFD-6C7A59627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82423"/>
            <a:ext cx="6858000" cy="491252"/>
          </a:xfrm>
        </p:spPr>
        <p:txBody>
          <a:bodyPr anchor="b"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607BA4-0DBD-4F45-AE6E-A63E450DD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73675"/>
            <a:ext cx="6858000" cy="34261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Raleway Medium" panose="020B05030301010600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33DBD5-B5B0-2043-A67D-45348CB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57572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4608DA-6454-E740-BDC8-CE6261EA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57572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DD662-B97F-1840-9A14-A588A03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57572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026CC6D-6C4F-7E4C-AE5B-04D747309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144" y="526257"/>
            <a:ext cx="4314464" cy="687923"/>
          </a:xfrm>
          <a:noFill/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endParaRPr lang="fi-FI" sz="2400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50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33DBD5-B5B0-2043-A67D-45348CB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57572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4608DA-6454-E740-BDC8-CE6261EA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57572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DD662-B97F-1840-9A14-A588A03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57572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C39627F-9469-8046-BB06-AED36D7FD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18" y="526257"/>
            <a:ext cx="4314464" cy="687923"/>
          </a:xfrm>
          <a:noFill/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endParaRPr lang="fi-FI" sz="2400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93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33DBD5-B5B0-2043-A67D-45348CB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57572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4608DA-6454-E740-BDC8-CE6261EA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57572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DD662-B97F-1840-9A14-A588A03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57572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026CC6D-6C4F-7E4C-AE5B-04D747309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144" y="526257"/>
            <a:ext cx="4314464" cy="687923"/>
          </a:xfrm>
          <a:noFill/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endParaRPr lang="fi-FI" sz="2400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477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33DBD5-B5B0-2043-A67D-45348CB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57572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4608DA-6454-E740-BDC8-CE6261EA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57572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DD662-B97F-1840-9A14-A588A03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57572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C39627F-9469-8046-BB06-AED36D7FD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18" y="526257"/>
            <a:ext cx="4314464" cy="687923"/>
          </a:xfrm>
          <a:noFill/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endParaRPr lang="fi-FI" sz="2400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08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16.12.2021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959FC9-F2E6-9C4C-BD94-664B501AE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0269" y="1024359"/>
            <a:ext cx="3094781" cy="30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0ED752D-AACB-F345-87C7-78A016C4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D31BC4-D5D9-B847-8497-EC886894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5D9427-1694-F640-89A3-1A3C6D15A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767AF4D7-B2D8-D74D-A33C-CC62364E7BEA}" type="datetimeFigureOut">
              <a:rPr lang="fi-FI"/>
              <a:pPr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1DAFEF-9927-6E4B-922E-9949E3586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C34ACF-125C-8144-AFCB-4EB68A053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259C68D-4E6E-F746-BC06-E704CBD9E5E1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38191FE-4EBC-C24D-855B-D0683626E8B4}"/>
              </a:ext>
            </a:extLst>
          </p:cNvPr>
          <p:cNvSpPr txBox="1"/>
          <p:nvPr userDrawn="1"/>
        </p:nvSpPr>
        <p:spPr>
          <a:xfrm>
            <a:off x="287518" y="57503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0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687" r:id="rId3"/>
    <p:sldLayoutId id="2147483688" r:id="rId4"/>
    <p:sldLayoutId id="2147483679" r:id="rId5"/>
    <p:sldLayoutId id="2147483685" r:id="rId6"/>
    <p:sldLayoutId id="2147483755" r:id="rId7"/>
    <p:sldLayoutId id="2147483756" r:id="rId8"/>
    <p:sldLayoutId id="2147483674" r:id="rId9"/>
    <p:sldLayoutId id="2147483686" r:id="rId10"/>
    <p:sldLayoutId id="2147483683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-teema">
  <a:themeElements>
    <a:clrScheme name="Brändin &amp; kuvituksen värit">
      <a:dk1>
        <a:srgbClr val="000000"/>
      </a:dk1>
      <a:lt1>
        <a:srgbClr val="FFFFFF"/>
      </a:lt1>
      <a:dk2>
        <a:srgbClr val="36404E"/>
      </a:dk2>
      <a:lt2>
        <a:srgbClr val="EDEDED"/>
      </a:lt2>
      <a:accent1>
        <a:srgbClr val="36404E"/>
      </a:accent1>
      <a:accent2>
        <a:srgbClr val="9C832C"/>
      </a:accent2>
      <a:accent3>
        <a:srgbClr val="EDEDED"/>
      </a:accent3>
      <a:accent4>
        <a:srgbClr val="47AAC8"/>
      </a:accent4>
      <a:accent5>
        <a:srgbClr val="DE9636"/>
      </a:accent5>
      <a:accent6>
        <a:srgbClr val="674060"/>
      </a:accent6>
      <a:hlink>
        <a:srgbClr val="47AAC8"/>
      </a:hlink>
      <a:folHlink>
        <a:srgbClr val="8A61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0</Words>
  <Application>Microsoft Macintosh PowerPoint</Application>
  <PresentationFormat>Näytössä katseltava esitys (16:9)</PresentationFormat>
  <Paragraphs>0</Paragraphs>
  <Slides>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0</vt:i4>
      </vt:variant>
    </vt:vector>
  </HeadingPairs>
  <TitlesOfParts>
    <vt:vector size="7" baseType="lpstr">
      <vt:lpstr>Raleway SemiBold</vt:lpstr>
      <vt:lpstr>Raleway ExtraBold</vt:lpstr>
      <vt:lpstr>Raleway</vt:lpstr>
      <vt:lpstr>Calibri</vt:lpstr>
      <vt:lpstr>Arial</vt:lpstr>
      <vt:lpstr>Raleway Medium</vt:lpstr>
      <vt:lpstr>Office-teema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Marko Soini</dc:creator>
  <cp:lastModifiedBy>Tuomas Kämäräinen</cp:lastModifiedBy>
  <cp:revision>68</cp:revision>
  <dcterms:created xsi:type="dcterms:W3CDTF">2020-12-17T13:49:21Z</dcterms:created>
  <dcterms:modified xsi:type="dcterms:W3CDTF">2021-12-16T19:12:51Z</dcterms:modified>
</cp:coreProperties>
</file>